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sldIdLst>
    <p:sldId id="264" r:id="rId3"/>
    <p:sldId id="265" r:id="rId4"/>
    <p:sldId id="266" r:id="rId5"/>
    <p:sldId id="267" r:id="rId6"/>
    <p:sldId id="271" r:id="rId7"/>
    <p:sldId id="272" r:id="rId8"/>
    <p:sldId id="274" r:id="rId9"/>
    <p:sldId id="276" r:id="rId10"/>
    <p:sldId id="268" r:id="rId11"/>
    <p:sldId id="269" r:id="rId12"/>
    <p:sldId id="273" r:id="rId13"/>
    <p:sldId id="270"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5964"/>
  </p:normalViewPr>
  <p:slideViewPr>
    <p:cSldViewPr snapToGrid="0">
      <p:cViewPr varScale="1">
        <p:scale>
          <a:sx n="116" d="100"/>
          <a:sy n="116"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250E-CDA9-F591-B48B-8BB49BD498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EC93100-0A2E-365A-076B-96BDD2039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602FB24-B59E-DED6-2903-B4E833417952}"/>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3A7139E2-1B4D-B847-7CB6-5E734E7EB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E928F-1247-D0B1-F5E4-C161B85D38DE}"/>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1660054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8038-3669-A704-059A-5F66A0F0969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BEFB24-84B4-CB46-3639-59F497A185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0EBD75-1F42-2F7A-DD6F-1E88AB4D7276}"/>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268E99BF-03C5-0F30-5717-0A575D073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F0D94-2B57-EC0A-B91C-D6CCB0706FCC}"/>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258476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F80DF-D9DE-19D0-EB62-4450310601D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8E5B79-05B8-D807-7BCF-86FD1D553F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247272-9C1D-04D5-C680-9F602CC49884}"/>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06742AAE-CEDC-F0A9-AF3B-DC4298351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530B7-D395-D16D-15EB-2E6AB0B98173}"/>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969778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EDB7-79DF-F2F5-06F3-C1125615CB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4111F1-588B-F284-1402-D84745088B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2AC8E6-4435-202B-2E59-0E7C1C66ADDB}"/>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8640403D-2063-B3CA-8DFA-9290EB066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B7E85-FD03-59E0-2959-26B60423CD5E}"/>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4223063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502920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5029200"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911048288"/>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63F5-490E-DFEF-F5EB-8C74C00ED3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FAF74B-4197-2DD3-95B2-DE585A75BE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B5E981-DD8C-8616-8073-C75373642FE1}"/>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1A3F21D4-B36C-ED5D-2BD0-5879BAAF2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18C76-E43D-32FB-6579-A94BEFFF8332}"/>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63945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844F-714A-90AD-AF48-9887ACEF4E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B6EDF2-7F8D-26EE-AA6B-CB89D449E09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E7A6E31-D334-AE78-D7C1-E4AF985296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9743BED-3AB1-FCD7-BC3B-F83793E7FD0A}"/>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6" name="Footer Placeholder 5">
            <a:extLst>
              <a:ext uri="{FF2B5EF4-FFF2-40B4-BE49-F238E27FC236}">
                <a16:creationId xmlns:a16="http://schemas.microsoft.com/office/drawing/2014/main" id="{75E77D87-0097-0DB6-DCB7-C760F5A25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B7BE3-F5E1-2AA8-F0A3-01177A328160}"/>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57665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4F09-0237-07A5-D9EB-FFE9894B40C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994C55-B828-CD3D-825E-B5173E5929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12AC0E-C83B-95D3-CA8F-FA938016A6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3F24CE-78C5-7AFD-FE68-EABE8C4AE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26254DC-3166-55CB-455F-4C1CA82CA58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ECEEE2C-38A1-CB74-A9AB-51D083CC9AEF}"/>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8" name="Footer Placeholder 7">
            <a:extLst>
              <a:ext uri="{FF2B5EF4-FFF2-40B4-BE49-F238E27FC236}">
                <a16:creationId xmlns:a16="http://schemas.microsoft.com/office/drawing/2014/main" id="{C5D03109-DF5E-95F6-F402-E3432A7E97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21E6F-2B24-F5D2-2844-6CA61FF47440}"/>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5873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7C37-EAA4-1A1D-6151-3E18A5528C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4C8EF80-3715-4B04-4415-4AAC22CAF40D}"/>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4" name="Footer Placeholder 3">
            <a:extLst>
              <a:ext uri="{FF2B5EF4-FFF2-40B4-BE49-F238E27FC236}">
                <a16:creationId xmlns:a16="http://schemas.microsoft.com/office/drawing/2014/main" id="{4733DCCD-1260-8C48-B795-2D5A4F1B0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119796-2250-2F23-8E53-45354E3FF827}"/>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348173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26000D-5782-CA2C-92DC-09B922EEB48F}"/>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3" name="Footer Placeholder 2">
            <a:extLst>
              <a:ext uri="{FF2B5EF4-FFF2-40B4-BE49-F238E27FC236}">
                <a16:creationId xmlns:a16="http://schemas.microsoft.com/office/drawing/2014/main" id="{69971449-E225-1674-ACDC-2ED944EB53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2C053F-CBAB-0486-BACB-E65A8035873B}"/>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714555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E3D8-631C-B463-DE9D-724575847A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E0492B-9A45-3E5B-A5A3-33274EC41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3343AD-9E16-5C83-ECA3-4EB6346B1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612A67-EE82-DDE3-099B-A372B8FEFA07}"/>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6" name="Footer Placeholder 5">
            <a:extLst>
              <a:ext uri="{FF2B5EF4-FFF2-40B4-BE49-F238E27FC236}">
                <a16:creationId xmlns:a16="http://schemas.microsoft.com/office/drawing/2014/main" id="{B75E75D9-1708-DCC3-D316-588767557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61EEB-0989-B795-2F3C-0C921056429A}"/>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399113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B53F-69EA-2D22-24BE-9D7E80759AC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A32ACB8-157B-29FC-BA3D-03520CA6FB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85381A-9681-211A-DE3C-F5D2E5F1D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2EF287-737B-CAC1-68E7-0FEDB57B29EA}"/>
              </a:ext>
            </a:extLst>
          </p:cNvPr>
          <p:cNvSpPr>
            <a:spLocks noGrp="1"/>
          </p:cNvSpPr>
          <p:nvPr>
            <p:ph type="dt" sz="half" idx="10"/>
          </p:nvPr>
        </p:nvSpPr>
        <p:spPr/>
        <p:txBody>
          <a:bodyPr/>
          <a:lstStyle/>
          <a:p>
            <a:fld id="{520EAFCF-67E4-194B-B9CA-EF992DF20666}" type="datetimeFigureOut">
              <a:rPr lang="en-US" smtClean="0"/>
              <a:t>4/22/24</a:t>
            </a:fld>
            <a:endParaRPr lang="en-US"/>
          </a:p>
        </p:txBody>
      </p:sp>
      <p:sp>
        <p:nvSpPr>
          <p:cNvPr id="6" name="Footer Placeholder 5">
            <a:extLst>
              <a:ext uri="{FF2B5EF4-FFF2-40B4-BE49-F238E27FC236}">
                <a16:creationId xmlns:a16="http://schemas.microsoft.com/office/drawing/2014/main" id="{65376989-BC4C-6DA5-B977-E62E64F4A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22C00-0C80-0BC2-1C33-89CD1BE2AF45}"/>
              </a:ext>
            </a:extLst>
          </p:cNvPr>
          <p:cNvSpPr>
            <a:spLocks noGrp="1"/>
          </p:cNvSpPr>
          <p:nvPr>
            <p:ph type="sldNum" sz="quarter" idx="12"/>
          </p:nvPr>
        </p:nvSpPr>
        <p:spPr/>
        <p:txBody>
          <a:bodyPr/>
          <a:lstStyle/>
          <a:p>
            <a:fld id="{7655A449-1DD7-674A-A9AE-25944D8CDABA}" type="slidenum">
              <a:rPr lang="en-US" smtClean="0"/>
              <a:t>‹#›</a:t>
            </a:fld>
            <a:endParaRPr lang="en-US"/>
          </a:p>
        </p:txBody>
      </p:sp>
    </p:spTree>
    <p:extLst>
      <p:ext uri="{BB962C8B-B14F-4D97-AF65-F5344CB8AC3E}">
        <p14:creationId xmlns:p14="http://schemas.microsoft.com/office/powerpoint/2010/main" val="374983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BC4DE2-113D-7B66-F40E-1631BC50F2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F562181-6E57-9896-4705-44529F1095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5AA978-3CAE-26C7-0FA0-4C53C77F7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0EAFCF-67E4-194B-B9CA-EF992DF20666}" type="datetimeFigureOut">
              <a:rPr lang="en-US" smtClean="0"/>
              <a:t>4/22/24</a:t>
            </a:fld>
            <a:endParaRPr lang="en-US"/>
          </a:p>
        </p:txBody>
      </p:sp>
      <p:sp>
        <p:nvSpPr>
          <p:cNvPr id="5" name="Footer Placeholder 4">
            <a:extLst>
              <a:ext uri="{FF2B5EF4-FFF2-40B4-BE49-F238E27FC236}">
                <a16:creationId xmlns:a16="http://schemas.microsoft.com/office/drawing/2014/main" id="{C0CE9C00-7715-D6EA-C969-3289712BD3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7AC1B-10CB-9D57-BCEB-440B5C2C65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55A449-1DD7-674A-A9AE-25944D8CDABA}" type="slidenum">
              <a:rPr lang="en-US" smtClean="0"/>
              <a:t>‹#›</a:t>
            </a:fld>
            <a:endParaRPr lang="en-US"/>
          </a:p>
        </p:txBody>
      </p:sp>
    </p:spTree>
    <p:extLst>
      <p:ext uri="{BB962C8B-B14F-4D97-AF65-F5344CB8AC3E}">
        <p14:creationId xmlns:p14="http://schemas.microsoft.com/office/powerpoint/2010/main" val="24411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4/22/24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3" r:id="rId9"/>
    <p:sldLayoutId id="2147483670" r:id="rId10"/>
    <p:sldLayoutId id="2147483671" r:id="rId11"/>
    <p:sldLayoutId id="2147483660" r:id="rId12"/>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36A1-1A23-FDCA-E791-278F673BA931}"/>
              </a:ext>
            </a:extLst>
          </p:cNvPr>
          <p:cNvSpPr>
            <a:spLocks noGrp="1"/>
          </p:cNvSpPr>
          <p:nvPr>
            <p:ph type="title"/>
          </p:nvPr>
        </p:nvSpPr>
        <p:spPr>
          <a:xfrm>
            <a:off x="914398" y="1237304"/>
            <a:ext cx="5181600" cy="1325563"/>
          </a:xfrm>
        </p:spPr>
        <p:txBody>
          <a:bodyPr/>
          <a:lstStyle/>
          <a:p>
            <a:r>
              <a:rPr lang="en-US" dirty="0"/>
              <a:t>Travel Website Project Presentation</a:t>
            </a:r>
          </a:p>
        </p:txBody>
      </p:sp>
      <p:sp>
        <p:nvSpPr>
          <p:cNvPr id="4" name="Text Placeholder 3">
            <a:extLst>
              <a:ext uri="{FF2B5EF4-FFF2-40B4-BE49-F238E27FC236}">
                <a16:creationId xmlns:a16="http://schemas.microsoft.com/office/drawing/2014/main" id="{E44F0848-B081-1EB4-54CE-A4262714BD2C}"/>
              </a:ext>
            </a:extLst>
          </p:cNvPr>
          <p:cNvSpPr>
            <a:spLocks noGrp="1"/>
          </p:cNvSpPr>
          <p:nvPr>
            <p:ph type="body" sz="quarter" idx="14"/>
          </p:nvPr>
        </p:nvSpPr>
        <p:spPr>
          <a:xfrm>
            <a:off x="723901" y="5255570"/>
            <a:ext cx="2971800" cy="365126"/>
          </a:xfrm>
        </p:spPr>
        <p:txBody>
          <a:bodyPr/>
          <a:lstStyle/>
          <a:p>
            <a:r>
              <a:rPr lang="en-US" dirty="0"/>
              <a:t>Created by</a:t>
            </a:r>
          </a:p>
        </p:txBody>
      </p:sp>
      <p:sp>
        <p:nvSpPr>
          <p:cNvPr id="5" name="Text Placeholder 4">
            <a:extLst>
              <a:ext uri="{FF2B5EF4-FFF2-40B4-BE49-F238E27FC236}">
                <a16:creationId xmlns:a16="http://schemas.microsoft.com/office/drawing/2014/main" id="{DAC5B7BB-086A-0BEE-471F-DC71F427D321}"/>
              </a:ext>
            </a:extLst>
          </p:cNvPr>
          <p:cNvSpPr>
            <a:spLocks noGrp="1"/>
          </p:cNvSpPr>
          <p:nvPr>
            <p:ph type="body" sz="quarter" idx="15"/>
          </p:nvPr>
        </p:nvSpPr>
        <p:spPr>
          <a:xfrm>
            <a:off x="723901" y="5578474"/>
            <a:ext cx="2971800" cy="365126"/>
          </a:xfrm>
        </p:spPr>
        <p:txBody>
          <a:bodyPr/>
          <a:lstStyle/>
          <a:p>
            <a:r>
              <a:rPr lang="en-US" dirty="0"/>
              <a:t>Tirtharaj </a:t>
            </a:r>
            <a:r>
              <a:rPr lang="en-US" dirty="0" err="1"/>
              <a:t>Barma</a:t>
            </a:r>
            <a:br>
              <a:rPr lang="en-US" dirty="0"/>
            </a:br>
            <a:r>
              <a:rPr lang="en-US" dirty="0"/>
              <a:t>12218232</a:t>
            </a:r>
            <a:br>
              <a:rPr lang="en-US" dirty="0"/>
            </a:br>
            <a:r>
              <a:rPr lang="en-US" dirty="0"/>
              <a:t>Roll No. 22</a:t>
            </a:r>
            <a:br>
              <a:rPr lang="en-US" dirty="0"/>
            </a:br>
            <a:r>
              <a:rPr lang="en-US" dirty="0"/>
              <a:t>Section: KM071</a:t>
            </a:r>
          </a:p>
        </p:txBody>
      </p:sp>
      <p:pic>
        <p:nvPicPr>
          <p:cNvPr id="3" name="Picture Placeholder 2">
            <a:extLst>
              <a:ext uri="{FF2B5EF4-FFF2-40B4-BE49-F238E27FC236}">
                <a16:creationId xmlns:a16="http://schemas.microsoft.com/office/drawing/2014/main" id="{2146563E-C52A-930B-0546-4A373E7BB81F}"/>
              </a:ext>
            </a:extLst>
          </p:cNvPr>
          <p:cNvPicPr>
            <a:picLocks noGrp="1" noChangeAspect="1"/>
          </p:cNvPicPr>
          <p:nvPr>
            <p:ph type="pic" sz="quarter" idx="13"/>
          </p:nvPr>
        </p:nvPicPr>
        <p:blipFill>
          <a:blip r:embed="rId2"/>
          <a:srcRect/>
          <a:stretch>
            <a:fillRect/>
          </a:stretch>
        </p:blipFill>
        <p:spPr/>
      </p:pic>
      <p:sp>
        <p:nvSpPr>
          <p:cNvPr id="7" name="TextBox 6">
            <a:extLst>
              <a:ext uri="{FF2B5EF4-FFF2-40B4-BE49-F238E27FC236}">
                <a16:creationId xmlns:a16="http://schemas.microsoft.com/office/drawing/2014/main" id="{14DD1CF0-E066-7AAE-7EA4-E348563A7DDB}"/>
              </a:ext>
            </a:extLst>
          </p:cNvPr>
          <p:cNvSpPr txBox="1"/>
          <p:nvPr/>
        </p:nvSpPr>
        <p:spPr>
          <a:xfrm>
            <a:off x="723901" y="4461641"/>
            <a:ext cx="3458308" cy="369332"/>
          </a:xfrm>
          <a:prstGeom prst="rect">
            <a:avLst/>
          </a:prstGeom>
          <a:noFill/>
        </p:spPr>
        <p:txBody>
          <a:bodyPr wrap="square" rtlCol="0">
            <a:spAutoFit/>
          </a:bodyPr>
          <a:lstStyle/>
          <a:p>
            <a:r>
              <a:rPr lang="en-US" dirty="0"/>
              <a:t>Course Code: INT-219</a:t>
            </a:r>
          </a:p>
        </p:txBody>
      </p:sp>
      <p:pic>
        <p:nvPicPr>
          <p:cNvPr id="9" name="Picture 8" descr="A group of people with backpacks&#10;&#10;Description automatically generated">
            <a:extLst>
              <a:ext uri="{FF2B5EF4-FFF2-40B4-BE49-F238E27FC236}">
                <a16:creationId xmlns:a16="http://schemas.microsoft.com/office/drawing/2014/main" id="{C5A31C4A-699E-BB6E-82CF-CC363E38FE77}"/>
              </a:ext>
            </a:extLst>
          </p:cNvPr>
          <p:cNvPicPr>
            <a:picLocks noChangeAspect="1"/>
          </p:cNvPicPr>
          <p:nvPr/>
        </p:nvPicPr>
        <p:blipFill>
          <a:blip r:embed="rId3"/>
          <a:stretch>
            <a:fillRect/>
          </a:stretch>
        </p:blipFill>
        <p:spPr>
          <a:xfrm>
            <a:off x="4267202" y="2960001"/>
            <a:ext cx="7772400" cy="3769878"/>
          </a:xfrm>
          <a:prstGeom prst="rect">
            <a:avLst/>
          </a:prstGeom>
        </p:spPr>
      </p:pic>
    </p:spTree>
    <p:extLst>
      <p:ext uri="{BB962C8B-B14F-4D97-AF65-F5344CB8AC3E}">
        <p14:creationId xmlns:p14="http://schemas.microsoft.com/office/powerpoint/2010/main" val="97953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E061-A5DD-368F-3395-808C96FFF064}"/>
              </a:ext>
            </a:extLst>
          </p:cNvPr>
          <p:cNvSpPr>
            <a:spLocks noGrp="1"/>
          </p:cNvSpPr>
          <p:nvPr>
            <p:ph type="title"/>
          </p:nvPr>
        </p:nvSpPr>
        <p:spPr>
          <a:xfrm>
            <a:off x="495300" y="986775"/>
            <a:ext cx="6678385" cy="1325563"/>
          </a:xfrm>
        </p:spPr>
        <p:txBody>
          <a:bodyPr/>
          <a:lstStyle/>
          <a:p>
            <a:r>
              <a:rPr lang="en-US" dirty="0"/>
              <a:t>Blog </a:t>
            </a:r>
            <a:br>
              <a:rPr lang="en-US" dirty="0"/>
            </a:br>
            <a:r>
              <a:rPr lang="en-US" dirty="0"/>
              <a:t>Section</a:t>
            </a:r>
          </a:p>
        </p:txBody>
      </p:sp>
      <p:sp>
        <p:nvSpPr>
          <p:cNvPr id="3" name="Text Placeholder 2">
            <a:extLst>
              <a:ext uri="{FF2B5EF4-FFF2-40B4-BE49-F238E27FC236}">
                <a16:creationId xmlns:a16="http://schemas.microsoft.com/office/drawing/2014/main" id="{2174DF2A-5FF7-4E7A-6E17-162C4098CC14}"/>
              </a:ext>
            </a:extLst>
          </p:cNvPr>
          <p:cNvSpPr>
            <a:spLocks noGrp="1"/>
          </p:cNvSpPr>
          <p:nvPr>
            <p:ph type="body" sz="quarter" idx="13"/>
          </p:nvPr>
        </p:nvSpPr>
        <p:spPr>
          <a:xfrm>
            <a:off x="495300" y="4057422"/>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ED32DEE5-3316-9603-B804-E3A5CAC4D803}"/>
              </a:ext>
            </a:extLst>
          </p:cNvPr>
          <p:cNvSpPr>
            <a:spLocks noGrp="1"/>
          </p:cNvSpPr>
          <p:nvPr>
            <p:ph type="body" sz="quarter" idx="16"/>
          </p:nvPr>
        </p:nvSpPr>
        <p:spPr>
          <a:xfrm>
            <a:off x="495300" y="5032602"/>
            <a:ext cx="5029200" cy="2057400"/>
          </a:xfrm>
        </p:spPr>
        <p:txBody>
          <a:bodyPr/>
          <a:lstStyle/>
          <a:p>
            <a:r>
              <a:rPr lang="en-US" dirty="0"/>
              <a:t>The Blog Section features engaging travel articles, tips, and inspiring stories to enhance the user's travel knowledge and experience.</a:t>
            </a:r>
          </a:p>
        </p:txBody>
      </p:sp>
      <p:sp>
        <p:nvSpPr>
          <p:cNvPr id="6" name="Text Placeholder 5">
            <a:extLst>
              <a:ext uri="{FF2B5EF4-FFF2-40B4-BE49-F238E27FC236}">
                <a16:creationId xmlns:a16="http://schemas.microsoft.com/office/drawing/2014/main" id="{A422C3C1-5590-10E2-BCD1-4C938F04D215}"/>
              </a:ext>
            </a:extLst>
          </p:cNvPr>
          <p:cNvSpPr>
            <a:spLocks noGrp="1"/>
          </p:cNvSpPr>
          <p:nvPr>
            <p:ph type="body" sz="quarter" idx="20"/>
          </p:nvPr>
        </p:nvSpPr>
        <p:spPr/>
        <p:txBody>
          <a:bodyPr/>
          <a:lstStyle/>
          <a:p>
            <a:r>
              <a:rPr lang="en-US"/>
              <a:t>Photos provided by Pexels</a:t>
            </a:r>
          </a:p>
        </p:txBody>
      </p:sp>
      <p:pic>
        <p:nvPicPr>
          <p:cNvPr id="11" name="Picture 10" descr="A screenshot of a website&#10;&#10;Description automatically generated">
            <a:extLst>
              <a:ext uri="{FF2B5EF4-FFF2-40B4-BE49-F238E27FC236}">
                <a16:creationId xmlns:a16="http://schemas.microsoft.com/office/drawing/2014/main" id="{A58D1E3E-2C8F-2EF1-7002-669E07FEAD2F}"/>
              </a:ext>
            </a:extLst>
          </p:cNvPr>
          <p:cNvPicPr>
            <a:picLocks noChangeAspect="1"/>
          </p:cNvPicPr>
          <p:nvPr/>
        </p:nvPicPr>
        <p:blipFill>
          <a:blip r:embed="rId2"/>
          <a:stretch>
            <a:fillRect/>
          </a:stretch>
        </p:blipFill>
        <p:spPr>
          <a:xfrm>
            <a:off x="3365500" y="559040"/>
            <a:ext cx="8781822" cy="4241560"/>
          </a:xfrm>
          <a:prstGeom prst="rect">
            <a:avLst/>
          </a:prstGeom>
        </p:spPr>
      </p:pic>
    </p:spTree>
    <p:extLst>
      <p:ext uri="{BB962C8B-B14F-4D97-AF65-F5344CB8AC3E}">
        <p14:creationId xmlns:p14="http://schemas.microsoft.com/office/powerpoint/2010/main" val="563121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E061-A5DD-368F-3395-808C96FFF064}"/>
              </a:ext>
            </a:extLst>
          </p:cNvPr>
          <p:cNvSpPr>
            <a:spLocks noGrp="1"/>
          </p:cNvSpPr>
          <p:nvPr>
            <p:ph type="title"/>
          </p:nvPr>
        </p:nvSpPr>
        <p:spPr>
          <a:xfrm>
            <a:off x="495300" y="1875336"/>
            <a:ext cx="6678385" cy="1325563"/>
          </a:xfrm>
        </p:spPr>
        <p:txBody>
          <a:bodyPr/>
          <a:lstStyle/>
          <a:p>
            <a:r>
              <a:rPr lang="en-US" dirty="0"/>
              <a:t>Review</a:t>
            </a:r>
          </a:p>
        </p:txBody>
      </p:sp>
      <p:sp>
        <p:nvSpPr>
          <p:cNvPr id="3" name="Text Placeholder 2">
            <a:extLst>
              <a:ext uri="{FF2B5EF4-FFF2-40B4-BE49-F238E27FC236}">
                <a16:creationId xmlns:a16="http://schemas.microsoft.com/office/drawing/2014/main" id="{2174DF2A-5FF7-4E7A-6E17-162C4098CC14}"/>
              </a:ext>
            </a:extLst>
          </p:cNvPr>
          <p:cNvSpPr>
            <a:spLocks noGrp="1"/>
          </p:cNvSpPr>
          <p:nvPr>
            <p:ph type="body" sz="quarter" idx="13"/>
          </p:nvPr>
        </p:nvSpPr>
        <p:spPr>
          <a:xfrm>
            <a:off x="476738" y="3992562"/>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ED32DEE5-3316-9603-B804-E3A5CAC4D803}"/>
              </a:ext>
            </a:extLst>
          </p:cNvPr>
          <p:cNvSpPr>
            <a:spLocks noGrp="1"/>
          </p:cNvSpPr>
          <p:nvPr>
            <p:ph type="body" sz="quarter" idx="16"/>
          </p:nvPr>
        </p:nvSpPr>
        <p:spPr>
          <a:xfrm>
            <a:off x="410308" y="4993504"/>
            <a:ext cx="5029200" cy="2057400"/>
          </a:xfrm>
        </p:spPr>
        <p:txBody>
          <a:bodyPr/>
          <a:lstStyle/>
          <a:p>
            <a:r>
              <a:rPr lang="en-US" dirty="0"/>
              <a:t>The Review Section allows users to share their travel experiences and provide feedback on the services. The</a:t>
            </a:r>
          </a:p>
        </p:txBody>
      </p:sp>
      <p:sp>
        <p:nvSpPr>
          <p:cNvPr id="6" name="Text Placeholder 5">
            <a:extLst>
              <a:ext uri="{FF2B5EF4-FFF2-40B4-BE49-F238E27FC236}">
                <a16:creationId xmlns:a16="http://schemas.microsoft.com/office/drawing/2014/main" id="{A422C3C1-5590-10E2-BCD1-4C938F04D215}"/>
              </a:ext>
            </a:extLst>
          </p:cNvPr>
          <p:cNvSpPr>
            <a:spLocks noGrp="1"/>
          </p:cNvSpPr>
          <p:nvPr>
            <p:ph type="body" sz="quarter" idx="20"/>
          </p:nvPr>
        </p:nvSpPr>
        <p:spPr/>
        <p:txBody>
          <a:bodyPr/>
          <a:lstStyle/>
          <a:p>
            <a:r>
              <a:rPr lang="en-US"/>
              <a:t>Photos provided by Pexels</a:t>
            </a:r>
          </a:p>
        </p:txBody>
      </p:sp>
      <p:pic>
        <p:nvPicPr>
          <p:cNvPr id="7" name="Picture 6" descr="A screenshot of a website&#10;&#10;Description automatically generated">
            <a:extLst>
              <a:ext uri="{FF2B5EF4-FFF2-40B4-BE49-F238E27FC236}">
                <a16:creationId xmlns:a16="http://schemas.microsoft.com/office/drawing/2014/main" id="{0BD65F90-D2D2-C37C-2BAF-4F7F316FB478}"/>
              </a:ext>
            </a:extLst>
          </p:cNvPr>
          <p:cNvPicPr>
            <a:picLocks noChangeAspect="1"/>
          </p:cNvPicPr>
          <p:nvPr/>
        </p:nvPicPr>
        <p:blipFill>
          <a:blip r:embed="rId2"/>
          <a:stretch>
            <a:fillRect/>
          </a:stretch>
        </p:blipFill>
        <p:spPr>
          <a:xfrm>
            <a:off x="3128177" y="594033"/>
            <a:ext cx="8970038" cy="4332467"/>
          </a:xfrm>
          <a:prstGeom prst="rect">
            <a:avLst/>
          </a:prstGeom>
        </p:spPr>
      </p:pic>
      <p:sp>
        <p:nvSpPr>
          <p:cNvPr id="8" name="TextBox 7">
            <a:extLst>
              <a:ext uri="{FF2B5EF4-FFF2-40B4-BE49-F238E27FC236}">
                <a16:creationId xmlns:a16="http://schemas.microsoft.com/office/drawing/2014/main" id="{6D8F0AF6-81BD-E3B1-FB40-3A0D1D693D8C}"/>
              </a:ext>
            </a:extLst>
          </p:cNvPr>
          <p:cNvSpPr txBox="1"/>
          <p:nvPr/>
        </p:nvSpPr>
        <p:spPr>
          <a:xfrm>
            <a:off x="476738" y="5718163"/>
            <a:ext cx="4079631" cy="369332"/>
          </a:xfrm>
          <a:prstGeom prst="rect">
            <a:avLst/>
          </a:prstGeom>
          <a:noFill/>
        </p:spPr>
        <p:txBody>
          <a:bodyPr wrap="square" rtlCol="0">
            <a:spAutoFit/>
          </a:bodyPr>
          <a:lstStyle/>
          <a:p>
            <a:r>
              <a:rPr lang="en-US" dirty="0"/>
              <a:t>used swiper.js Library </a:t>
            </a:r>
          </a:p>
        </p:txBody>
      </p:sp>
    </p:spTree>
    <p:extLst>
      <p:ext uri="{BB962C8B-B14F-4D97-AF65-F5344CB8AC3E}">
        <p14:creationId xmlns:p14="http://schemas.microsoft.com/office/powerpoint/2010/main" val="100585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2D21-8386-4705-60FE-D1FA03EDCEF4}"/>
              </a:ext>
            </a:extLst>
          </p:cNvPr>
          <p:cNvSpPr>
            <a:spLocks noGrp="1"/>
          </p:cNvSpPr>
          <p:nvPr>
            <p:ph type="title"/>
          </p:nvPr>
        </p:nvSpPr>
        <p:spPr/>
        <p:txBody>
          <a:bodyPr/>
          <a:lstStyle/>
          <a:p>
            <a:r>
              <a:rPr lang="en-US"/>
              <a:t>Registration and Login Page</a:t>
            </a:r>
          </a:p>
        </p:txBody>
      </p:sp>
      <p:sp>
        <p:nvSpPr>
          <p:cNvPr id="3" name="Text Placeholder 2">
            <a:extLst>
              <a:ext uri="{FF2B5EF4-FFF2-40B4-BE49-F238E27FC236}">
                <a16:creationId xmlns:a16="http://schemas.microsoft.com/office/drawing/2014/main" id="{972674AE-8E63-BF1B-054F-AF8E4B4627F1}"/>
              </a:ext>
            </a:extLst>
          </p:cNvPr>
          <p:cNvSpPr>
            <a:spLocks noGrp="1"/>
          </p:cNvSpPr>
          <p:nvPr>
            <p:ph type="body" sz="quarter" idx="13"/>
          </p:nvPr>
        </p:nvSpPr>
        <p:spPr>
          <a:xfrm>
            <a:off x="1066799" y="2317862"/>
            <a:ext cx="5029201" cy="743178"/>
          </a:xfrm>
        </p:spPr>
        <p:txBody>
          <a:bodyPr/>
          <a:lstStyle/>
          <a:p>
            <a:r>
              <a:rPr lang="en-US"/>
              <a:t>Description</a:t>
            </a:r>
          </a:p>
        </p:txBody>
      </p:sp>
      <p:sp>
        <p:nvSpPr>
          <p:cNvPr id="4" name="Text Placeholder 3">
            <a:extLst>
              <a:ext uri="{FF2B5EF4-FFF2-40B4-BE49-F238E27FC236}">
                <a16:creationId xmlns:a16="http://schemas.microsoft.com/office/drawing/2014/main" id="{CDBBDF5B-D05F-C6CE-6E31-D8D89D13CCC4}"/>
              </a:ext>
            </a:extLst>
          </p:cNvPr>
          <p:cNvSpPr>
            <a:spLocks noGrp="1"/>
          </p:cNvSpPr>
          <p:nvPr>
            <p:ph type="body" sz="quarter" idx="16"/>
          </p:nvPr>
        </p:nvSpPr>
        <p:spPr/>
        <p:txBody>
          <a:bodyPr/>
          <a:lstStyle/>
          <a:p>
            <a:r>
              <a:rPr lang="en-US"/>
              <a:t>The Registration and Login Page powered by Angular provides users with secure access to their accounts, allowing them to manage bookings, access personalized recommendations, and interact with the website's community features.</a:t>
            </a:r>
          </a:p>
        </p:txBody>
      </p:sp>
      <p:sp>
        <p:nvSpPr>
          <p:cNvPr id="6" name="Text Placeholder 5">
            <a:extLst>
              <a:ext uri="{FF2B5EF4-FFF2-40B4-BE49-F238E27FC236}">
                <a16:creationId xmlns:a16="http://schemas.microsoft.com/office/drawing/2014/main" id="{B1E9FD85-5147-0A27-B584-47240FEEB666}"/>
              </a:ext>
            </a:extLst>
          </p:cNvPr>
          <p:cNvSpPr>
            <a:spLocks noGrp="1"/>
          </p:cNvSpPr>
          <p:nvPr>
            <p:ph type="body" sz="quarter" idx="20"/>
          </p:nvPr>
        </p:nvSpPr>
        <p:spPr/>
        <p:txBody>
          <a:bodyPr/>
          <a:lstStyle/>
          <a:p>
            <a:r>
              <a:rPr lang="en-US"/>
              <a:t>Photos provided by Pexels</a:t>
            </a:r>
          </a:p>
        </p:txBody>
      </p:sp>
      <p:pic>
        <p:nvPicPr>
          <p:cNvPr id="11" name="Picture 10" descr="A screenshot of a sign up form&#10;&#10;Description automatically generated">
            <a:extLst>
              <a:ext uri="{FF2B5EF4-FFF2-40B4-BE49-F238E27FC236}">
                <a16:creationId xmlns:a16="http://schemas.microsoft.com/office/drawing/2014/main" id="{80E79F16-EB40-563E-B47D-9EE9D51688A7}"/>
              </a:ext>
            </a:extLst>
          </p:cNvPr>
          <p:cNvPicPr>
            <a:picLocks noChangeAspect="1"/>
          </p:cNvPicPr>
          <p:nvPr/>
        </p:nvPicPr>
        <p:blipFill>
          <a:blip r:embed="rId2"/>
          <a:stretch>
            <a:fillRect/>
          </a:stretch>
        </p:blipFill>
        <p:spPr>
          <a:xfrm>
            <a:off x="6770531" y="-142081"/>
            <a:ext cx="4926169" cy="6858000"/>
          </a:xfrm>
          <a:prstGeom prst="rect">
            <a:avLst/>
          </a:prstGeom>
        </p:spPr>
      </p:pic>
    </p:spTree>
    <p:extLst>
      <p:ext uri="{BB962C8B-B14F-4D97-AF65-F5344CB8AC3E}">
        <p14:creationId xmlns:p14="http://schemas.microsoft.com/office/powerpoint/2010/main" val="253518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2D21-8386-4705-60FE-D1FA03EDCEF4}"/>
              </a:ext>
            </a:extLst>
          </p:cNvPr>
          <p:cNvSpPr>
            <a:spLocks noGrp="1"/>
          </p:cNvSpPr>
          <p:nvPr>
            <p:ph type="title"/>
          </p:nvPr>
        </p:nvSpPr>
        <p:spPr>
          <a:xfrm>
            <a:off x="583894" y="1237373"/>
            <a:ext cx="6678385" cy="1325563"/>
          </a:xfrm>
        </p:spPr>
        <p:txBody>
          <a:bodyPr/>
          <a:lstStyle/>
          <a:p>
            <a:r>
              <a:rPr lang="en-US" dirty="0"/>
              <a:t>Footer </a:t>
            </a:r>
          </a:p>
        </p:txBody>
      </p:sp>
      <p:sp>
        <p:nvSpPr>
          <p:cNvPr id="3" name="Text Placeholder 2">
            <a:extLst>
              <a:ext uri="{FF2B5EF4-FFF2-40B4-BE49-F238E27FC236}">
                <a16:creationId xmlns:a16="http://schemas.microsoft.com/office/drawing/2014/main" id="{972674AE-8E63-BF1B-054F-AF8E4B4627F1}"/>
              </a:ext>
            </a:extLst>
          </p:cNvPr>
          <p:cNvSpPr>
            <a:spLocks noGrp="1"/>
          </p:cNvSpPr>
          <p:nvPr>
            <p:ph type="body" sz="quarter" idx="13"/>
          </p:nvPr>
        </p:nvSpPr>
        <p:spPr>
          <a:xfrm>
            <a:off x="583894" y="2432565"/>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CDBBDF5B-D05F-C6CE-6E31-D8D89D13CCC4}"/>
              </a:ext>
            </a:extLst>
          </p:cNvPr>
          <p:cNvSpPr>
            <a:spLocks noGrp="1"/>
          </p:cNvSpPr>
          <p:nvPr>
            <p:ph type="body" sz="quarter" idx="16"/>
          </p:nvPr>
        </p:nvSpPr>
        <p:spPr>
          <a:xfrm>
            <a:off x="583895" y="3233283"/>
            <a:ext cx="5029200" cy="2057400"/>
          </a:xfrm>
        </p:spPr>
        <p:txBody>
          <a:bodyPr/>
          <a:lstStyle/>
          <a:p>
            <a:r>
              <a:rPr lang="en-US" dirty="0"/>
              <a:t>All the related information</a:t>
            </a:r>
            <a:br>
              <a:rPr lang="en-US" dirty="0"/>
            </a:br>
            <a:r>
              <a:rPr lang="en-US" dirty="0"/>
              <a:t>contact details</a:t>
            </a:r>
            <a:br>
              <a:rPr lang="en-US" dirty="0"/>
            </a:br>
            <a:r>
              <a:rPr lang="en-US" dirty="0"/>
              <a:t>and navbar settings</a:t>
            </a:r>
          </a:p>
        </p:txBody>
      </p:sp>
      <p:sp>
        <p:nvSpPr>
          <p:cNvPr id="6" name="Text Placeholder 5">
            <a:extLst>
              <a:ext uri="{FF2B5EF4-FFF2-40B4-BE49-F238E27FC236}">
                <a16:creationId xmlns:a16="http://schemas.microsoft.com/office/drawing/2014/main" id="{B1E9FD85-5147-0A27-B584-47240FEEB666}"/>
              </a:ext>
            </a:extLst>
          </p:cNvPr>
          <p:cNvSpPr>
            <a:spLocks noGrp="1"/>
          </p:cNvSpPr>
          <p:nvPr>
            <p:ph type="body" sz="quarter" idx="20"/>
          </p:nvPr>
        </p:nvSpPr>
        <p:spPr/>
        <p:txBody>
          <a:bodyPr/>
          <a:lstStyle/>
          <a:p>
            <a:r>
              <a:rPr lang="en-US"/>
              <a:t>Photos provided by Pexels</a:t>
            </a:r>
          </a:p>
        </p:txBody>
      </p:sp>
      <p:pic>
        <p:nvPicPr>
          <p:cNvPr id="10" name="Picture 9" descr="A screenshot of a website&#10;&#10;Description automatically generated">
            <a:extLst>
              <a:ext uri="{FF2B5EF4-FFF2-40B4-BE49-F238E27FC236}">
                <a16:creationId xmlns:a16="http://schemas.microsoft.com/office/drawing/2014/main" id="{0B1DE685-EE2C-1AF5-335E-56A27D8D4BF2}"/>
              </a:ext>
            </a:extLst>
          </p:cNvPr>
          <p:cNvPicPr>
            <a:picLocks noChangeAspect="1"/>
          </p:cNvPicPr>
          <p:nvPr/>
        </p:nvPicPr>
        <p:blipFill>
          <a:blip r:embed="rId2"/>
          <a:stretch>
            <a:fillRect/>
          </a:stretch>
        </p:blipFill>
        <p:spPr>
          <a:xfrm>
            <a:off x="3422421" y="2572604"/>
            <a:ext cx="8726277" cy="4214732"/>
          </a:xfrm>
          <a:prstGeom prst="rect">
            <a:avLst/>
          </a:prstGeom>
        </p:spPr>
      </p:pic>
    </p:spTree>
    <p:extLst>
      <p:ext uri="{BB962C8B-B14F-4D97-AF65-F5344CB8AC3E}">
        <p14:creationId xmlns:p14="http://schemas.microsoft.com/office/powerpoint/2010/main" val="291038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8868-FABD-E8CB-C5F0-454EA167BA4C}"/>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920BFBF1-20CA-AAAA-003A-DC76495B73C0}"/>
              </a:ext>
            </a:extLst>
          </p:cNvPr>
          <p:cNvSpPr>
            <a:spLocks noGrp="1"/>
          </p:cNvSpPr>
          <p:nvPr>
            <p:ph type="body" sz="quarter" idx="13"/>
          </p:nvPr>
        </p:nvSpPr>
        <p:spPr/>
        <p:txBody>
          <a:bodyPr/>
          <a:lstStyle/>
          <a:p>
            <a:r>
              <a:rPr lang="en-US"/>
              <a:t>Project Overview</a:t>
            </a:r>
          </a:p>
        </p:txBody>
      </p:sp>
      <p:sp>
        <p:nvSpPr>
          <p:cNvPr id="4" name="Text Placeholder 3">
            <a:extLst>
              <a:ext uri="{FF2B5EF4-FFF2-40B4-BE49-F238E27FC236}">
                <a16:creationId xmlns:a16="http://schemas.microsoft.com/office/drawing/2014/main" id="{9F2EE4F3-95A0-31DA-79AF-69CCDF91C205}"/>
              </a:ext>
            </a:extLst>
          </p:cNvPr>
          <p:cNvSpPr>
            <a:spLocks noGrp="1"/>
          </p:cNvSpPr>
          <p:nvPr>
            <p:ph type="body" sz="quarter" idx="14"/>
          </p:nvPr>
        </p:nvSpPr>
        <p:spPr/>
        <p:txBody>
          <a:bodyPr/>
          <a:lstStyle/>
          <a:p>
            <a:r>
              <a:rPr lang="en-US"/>
              <a:t>Key Features</a:t>
            </a:r>
          </a:p>
        </p:txBody>
      </p:sp>
      <p:sp>
        <p:nvSpPr>
          <p:cNvPr id="5" name="Text Placeholder 4">
            <a:extLst>
              <a:ext uri="{FF2B5EF4-FFF2-40B4-BE49-F238E27FC236}">
                <a16:creationId xmlns:a16="http://schemas.microsoft.com/office/drawing/2014/main" id="{27FA70C1-2583-42F3-443B-FF1968ACC620}"/>
              </a:ext>
            </a:extLst>
          </p:cNvPr>
          <p:cNvSpPr>
            <a:spLocks noGrp="1"/>
          </p:cNvSpPr>
          <p:nvPr>
            <p:ph type="body" sz="quarter" idx="15"/>
          </p:nvPr>
        </p:nvSpPr>
        <p:spPr/>
        <p:txBody>
          <a:bodyPr/>
          <a:lstStyle/>
          <a:p>
            <a:r>
              <a:rPr lang="en-US"/>
              <a:t>Technologies Used</a:t>
            </a:r>
          </a:p>
        </p:txBody>
      </p:sp>
      <p:sp>
        <p:nvSpPr>
          <p:cNvPr id="6" name="Text Placeholder 5">
            <a:extLst>
              <a:ext uri="{FF2B5EF4-FFF2-40B4-BE49-F238E27FC236}">
                <a16:creationId xmlns:a16="http://schemas.microsoft.com/office/drawing/2014/main" id="{DF73EEF6-77AA-DC6D-A03C-82648711899D}"/>
              </a:ext>
            </a:extLst>
          </p:cNvPr>
          <p:cNvSpPr>
            <a:spLocks noGrp="1"/>
          </p:cNvSpPr>
          <p:nvPr>
            <p:ph type="body" sz="quarter" idx="16"/>
          </p:nvPr>
        </p:nvSpPr>
        <p:spPr/>
        <p:txBody>
          <a:bodyPr/>
          <a:lstStyle/>
          <a:p>
            <a:r>
              <a:rPr lang="en-US" dirty="0"/>
              <a:t>This project aims to develop a dynamic travel website showcasing various travel destinations and packages. The website will include </a:t>
            </a:r>
          </a:p>
          <a:p>
            <a:r>
              <a:rPr lang="en-US" b="1" dirty="0"/>
              <a:t>1. sections for user interaction, 2. shopping, and </a:t>
            </a:r>
            <a:br>
              <a:rPr lang="en-US" dirty="0"/>
            </a:br>
            <a:r>
              <a:rPr lang="en-US" b="1" dirty="0"/>
              <a:t>3. information.</a:t>
            </a:r>
          </a:p>
        </p:txBody>
      </p:sp>
      <p:sp>
        <p:nvSpPr>
          <p:cNvPr id="7" name="Text Placeholder 6">
            <a:extLst>
              <a:ext uri="{FF2B5EF4-FFF2-40B4-BE49-F238E27FC236}">
                <a16:creationId xmlns:a16="http://schemas.microsoft.com/office/drawing/2014/main" id="{1CC6C9E0-171C-C744-1D69-AF8F20F5A8AA}"/>
              </a:ext>
            </a:extLst>
          </p:cNvPr>
          <p:cNvSpPr>
            <a:spLocks noGrp="1"/>
          </p:cNvSpPr>
          <p:nvPr>
            <p:ph type="body" sz="quarter" idx="17"/>
          </p:nvPr>
        </p:nvSpPr>
        <p:spPr/>
        <p:txBody>
          <a:bodyPr/>
          <a:lstStyle/>
          <a:p>
            <a:r>
              <a:rPr lang="en-US"/>
              <a:t>The website will feature an About Page providing detailed information about the company and its services, a Packages Section showcasing various travel packages, a Shop Section for travel accessories and essentials, a Review Section for user feedback, and a Blog Section for travel tips and stories.</a:t>
            </a:r>
          </a:p>
        </p:txBody>
      </p:sp>
      <p:sp>
        <p:nvSpPr>
          <p:cNvPr id="8" name="Text Placeholder 7">
            <a:extLst>
              <a:ext uri="{FF2B5EF4-FFF2-40B4-BE49-F238E27FC236}">
                <a16:creationId xmlns:a16="http://schemas.microsoft.com/office/drawing/2014/main" id="{0A46F324-AC7F-F79B-8043-DDA17B3F6E7D}"/>
              </a:ext>
            </a:extLst>
          </p:cNvPr>
          <p:cNvSpPr>
            <a:spLocks noGrp="1"/>
          </p:cNvSpPr>
          <p:nvPr>
            <p:ph type="body" sz="quarter" idx="18"/>
          </p:nvPr>
        </p:nvSpPr>
        <p:spPr/>
        <p:txBody>
          <a:bodyPr/>
          <a:lstStyle/>
          <a:p>
            <a:r>
              <a:rPr lang="en-US" dirty="0"/>
              <a:t>The website is developed using </a:t>
            </a:r>
            <a:r>
              <a:rPr lang="en-US" b="1" dirty="0"/>
              <a:t>1. HTML, </a:t>
            </a:r>
            <a:br>
              <a:rPr lang="en-US" dirty="0"/>
            </a:br>
            <a:r>
              <a:rPr lang="en-US" b="1" dirty="0"/>
              <a:t>2. CSS, </a:t>
            </a:r>
            <a:r>
              <a:rPr lang="en-US" dirty="0"/>
              <a:t>and </a:t>
            </a:r>
            <a:br>
              <a:rPr lang="en-US" dirty="0"/>
            </a:br>
            <a:r>
              <a:rPr lang="en-US" b="1" dirty="0"/>
              <a:t>3. JavaScript </a:t>
            </a:r>
            <a:r>
              <a:rPr lang="en-US" dirty="0"/>
              <a:t>to ensure an interactive and visually appealing user experience.</a:t>
            </a:r>
          </a:p>
        </p:txBody>
      </p:sp>
    </p:spTree>
    <p:extLst>
      <p:ext uri="{BB962C8B-B14F-4D97-AF65-F5344CB8AC3E}">
        <p14:creationId xmlns:p14="http://schemas.microsoft.com/office/powerpoint/2010/main" val="173884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2D1A-BBE4-2862-E240-8B300042861F}"/>
              </a:ext>
            </a:extLst>
          </p:cNvPr>
          <p:cNvSpPr>
            <a:spLocks noGrp="1"/>
          </p:cNvSpPr>
          <p:nvPr>
            <p:ph type="title"/>
          </p:nvPr>
        </p:nvSpPr>
        <p:spPr>
          <a:xfrm>
            <a:off x="304800" y="823110"/>
            <a:ext cx="6678385" cy="1325563"/>
          </a:xfrm>
        </p:spPr>
        <p:txBody>
          <a:bodyPr/>
          <a:lstStyle/>
          <a:p>
            <a:r>
              <a:rPr lang="en-US" dirty="0"/>
              <a:t>About Page</a:t>
            </a:r>
          </a:p>
        </p:txBody>
      </p:sp>
      <p:sp>
        <p:nvSpPr>
          <p:cNvPr id="3" name="Text Placeholder 2">
            <a:extLst>
              <a:ext uri="{FF2B5EF4-FFF2-40B4-BE49-F238E27FC236}">
                <a16:creationId xmlns:a16="http://schemas.microsoft.com/office/drawing/2014/main" id="{3C01F8CC-785D-1706-22E5-74119B0EA995}"/>
              </a:ext>
            </a:extLst>
          </p:cNvPr>
          <p:cNvSpPr>
            <a:spLocks noGrp="1"/>
          </p:cNvSpPr>
          <p:nvPr>
            <p:ph type="body" sz="quarter" idx="13"/>
          </p:nvPr>
        </p:nvSpPr>
        <p:spPr>
          <a:xfrm>
            <a:off x="218134" y="2488928"/>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A7D24D80-EBA3-0010-CD4C-EA0E628A9976}"/>
              </a:ext>
            </a:extLst>
          </p:cNvPr>
          <p:cNvSpPr>
            <a:spLocks noGrp="1"/>
          </p:cNvSpPr>
          <p:nvPr>
            <p:ph type="body" sz="quarter" idx="16"/>
          </p:nvPr>
        </p:nvSpPr>
        <p:spPr>
          <a:xfrm>
            <a:off x="175654" y="3429000"/>
            <a:ext cx="5029200" cy="2057400"/>
          </a:xfrm>
        </p:spPr>
        <p:txBody>
          <a:bodyPr/>
          <a:lstStyle/>
          <a:p>
            <a:r>
              <a:rPr lang="en-US" dirty="0"/>
              <a:t>The About Page serves as an introduction to the travel company, providing an overview of its history, mission, and values. It also includes information about the team and the company's commitment to responsible tourism.</a:t>
            </a:r>
          </a:p>
        </p:txBody>
      </p:sp>
      <p:sp>
        <p:nvSpPr>
          <p:cNvPr id="6" name="Text Placeholder 5">
            <a:extLst>
              <a:ext uri="{FF2B5EF4-FFF2-40B4-BE49-F238E27FC236}">
                <a16:creationId xmlns:a16="http://schemas.microsoft.com/office/drawing/2014/main" id="{A79BC770-C97F-48F4-5FEC-CB95CE0E8DF9}"/>
              </a:ext>
            </a:extLst>
          </p:cNvPr>
          <p:cNvSpPr>
            <a:spLocks noGrp="1"/>
          </p:cNvSpPr>
          <p:nvPr>
            <p:ph type="body" sz="quarter" idx="20"/>
          </p:nvPr>
        </p:nvSpPr>
        <p:spPr/>
        <p:txBody>
          <a:bodyPr/>
          <a:lstStyle/>
          <a:p>
            <a:r>
              <a:rPr lang="en-US"/>
              <a:t>Photos provided by Pexels</a:t>
            </a:r>
          </a:p>
        </p:txBody>
      </p:sp>
      <p:pic>
        <p:nvPicPr>
          <p:cNvPr id="15" name="Picture 14" descr="A screenshot of a website&#10;&#10;Description automatically generated">
            <a:extLst>
              <a:ext uri="{FF2B5EF4-FFF2-40B4-BE49-F238E27FC236}">
                <a16:creationId xmlns:a16="http://schemas.microsoft.com/office/drawing/2014/main" id="{70317B44-A322-A922-4AC8-527454485A68}"/>
              </a:ext>
            </a:extLst>
          </p:cNvPr>
          <p:cNvPicPr>
            <a:picLocks noChangeAspect="1"/>
          </p:cNvPicPr>
          <p:nvPr/>
        </p:nvPicPr>
        <p:blipFill>
          <a:blip r:embed="rId2"/>
          <a:stretch>
            <a:fillRect/>
          </a:stretch>
        </p:blipFill>
        <p:spPr>
          <a:xfrm>
            <a:off x="5247335" y="2345567"/>
            <a:ext cx="6769011" cy="3283200"/>
          </a:xfrm>
          <a:prstGeom prst="rect">
            <a:avLst/>
          </a:prstGeom>
        </p:spPr>
      </p:pic>
    </p:spTree>
    <p:extLst>
      <p:ext uri="{BB962C8B-B14F-4D97-AF65-F5344CB8AC3E}">
        <p14:creationId xmlns:p14="http://schemas.microsoft.com/office/powerpoint/2010/main" val="305124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01B-7948-AF33-3291-C3F4987307BD}"/>
              </a:ext>
            </a:extLst>
          </p:cNvPr>
          <p:cNvSpPr>
            <a:spLocks noGrp="1"/>
          </p:cNvSpPr>
          <p:nvPr>
            <p:ph type="title"/>
          </p:nvPr>
        </p:nvSpPr>
        <p:spPr>
          <a:xfrm>
            <a:off x="281353" y="1269317"/>
            <a:ext cx="6678385" cy="1325563"/>
          </a:xfrm>
        </p:spPr>
        <p:txBody>
          <a:bodyPr/>
          <a:lstStyle/>
          <a:p>
            <a:r>
              <a:rPr lang="en-US" dirty="0"/>
              <a:t>Packages Section</a:t>
            </a:r>
          </a:p>
        </p:txBody>
      </p:sp>
      <p:sp>
        <p:nvSpPr>
          <p:cNvPr id="3" name="Text Placeholder 2">
            <a:extLst>
              <a:ext uri="{FF2B5EF4-FFF2-40B4-BE49-F238E27FC236}">
                <a16:creationId xmlns:a16="http://schemas.microsoft.com/office/drawing/2014/main" id="{502C4337-E38B-D47E-6319-EF2C8668B042}"/>
              </a:ext>
            </a:extLst>
          </p:cNvPr>
          <p:cNvSpPr>
            <a:spLocks noGrp="1"/>
          </p:cNvSpPr>
          <p:nvPr>
            <p:ph type="body" sz="quarter" idx="13"/>
          </p:nvPr>
        </p:nvSpPr>
        <p:spPr>
          <a:xfrm>
            <a:off x="281353" y="2779371"/>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F98033FF-DF56-E5DA-7F48-E3D74AA228F7}"/>
              </a:ext>
            </a:extLst>
          </p:cNvPr>
          <p:cNvSpPr>
            <a:spLocks noGrp="1"/>
          </p:cNvSpPr>
          <p:nvPr>
            <p:ph type="body" sz="quarter" idx="16"/>
          </p:nvPr>
        </p:nvSpPr>
        <p:spPr>
          <a:xfrm>
            <a:off x="281353" y="3707040"/>
            <a:ext cx="5029200" cy="2057400"/>
          </a:xfrm>
        </p:spPr>
        <p:txBody>
          <a:bodyPr/>
          <a:lstStyle/>
          <a:p>
            <a:r>
              <a:rPr lang="en-US" dirty="0"/>
              <a:t>The Packages Section displays various travel packages offered by the company, each with detailed information about destinations, itineraries, and inclusions. Users can explore, select, and customize their preferred travel packages.</a:t>
            </a:r>
          </a:p>
        </p:txBody>
      </p:sp>
      <p:sp>
        <p:nvSpPr>
          <p:cNvPr id="6" name="Text Placeholder 5">
            <a:extLst>
              <a:ext uri="{FF2B5EF4-FFF2-40B4-BE49-F238E27FC236}">
                <a16:creationId xmlns:a16="http://schemas.microsoft.com/office/drawing/2014/main" id="{7D2B25A5-469B-465A-5E99-1CFE1E5FA3B9}"/>
              </a:ext>
            </a:extLst>
          </p:cNvPr>
          <p:cNvSpPr>
            <a:spLocks noGrp="1"/>
          </p:cNvSpPr>
          <p:nvPr>
            <p:ph type="body" sz="quarter" idx="20"/>
          </p:nvPr>
        </p:nvSpPr>
        <p:spPr/>
        <p:txBody>
          <a:bodyPr/>
          <a:lstStyle/>
          <a:p>
            <a:r>
              <a:rPr lang="en-US"/>
              <a:t>Photos provided by Pexels</a:t>
            </a:r>
          </a:p>
        </p:txBody>
      </p:sp>
      <p:pic>
        <p:nvPicPr>
          <p:cNvPr id="11" name="Picture 10" descr="A screenshot of a website&#10;&#10;Description automatically generated">
            <a:extLst>
              <a:ext uri="{FF2B5EF4-FFF2-40B4-BE49-F238E27FC236}">
                <a16:creationId xmlns:a16="http://schemas.microsoft.com/office/drawing/2014/main" id="{E2BB0FC1-EF88-E576-23A7-C8C06BC86D2B}"/>
              </a:ext>
            </a:extLst>
          </p:cNvPr>
          <p:cNvPicPr>
            <a:picLocks noChangeAspect="1"/>
          </p:cNvPicPr>
          <p:nvPr/>
        </p:nvPicPr>
        <p:blipFill>
          <a:blip r:embed="rId2"/>
          <a:stretch>
            <a:fillRect/>
          </a:stretch>
        </p:blipFill>
        <p:spPr>
          <a:xfrm>
            <a:off x="5122987" y="2472194"/>
            <a:ext cx="6787660" cy="3292246"/>
          </a:xfrm>
          <a:prstGeom prst="rect">
            <a:avLst/>
          </a:prstGeom>
        </p:spPr>
      </p:pic>
    </p:spTree>
    <p:extLst>
      <p:ext uri="{BB962C8B-B14F-4D97-AF65-F5344CB8AC3E}">
        <p14:creationId xmlns:p14="http://schemas.microsoft.com/office/powerpoint/2010/main" val="272492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01B-7948-AF33-3291-C3F4987307BD}"/>
              </a:ext>
            </a:extLst>
          </p:cNvPr>
          <p:cNvSpPr>
            <a:spLocks noGrp="1"/>
          </p:cNvSpPr>
          <p:nvPr>
            <p:ph type="title"/>
          </p:nvPr>
        </p:nvSpPr>
        <p:spPr>
          <a:xfrm>
            <a:off x="312834" y="1269317"/>
            <a:ext cx="6678385" cy="1325563"/>
          </a:xfrm>
        </p:spPr>
        <p:txBody>
          <a:bodyPr/>
          <a:lstStyle/>
          <a:p>
            <a:r>
              <a:rPr lang="en-US" dirty="0"/>
              <a:t>Packages </a:t>
            </a:r>
            <a:br>
              <a:rPr lang="en-US" dirty="0"/>
            </a:br>
            <a:r>
              <a:rPr lang="en-US" dirty="0"/>
              <a:t>Section</a:t>
            </a:r>
          </a:p>
        </p:txBody>
      </p:sp>
      <p:sp>
        <p:nvSpPr>
          <p:cNvPr id="3" name="Text Placeholder 2">
            <a:extLst>
              <a:ext uri="{FF2B5EF4-FFF2-40B4-BE49-F238E27FC236}">
                <a16:creationId xmlns:a16="http://schemas.microsoft.com/office/drawing/2014/main" id="{502C4337-E38B-D47E-6319-EF2C8668B042}"/>
              </a:ext>
            </a:extLst>
          </p:cNvPr>
          <p:cNvSpPr>
            <a:spLocks noGrp="1"/>
          </p:cNvSpPr>
          <p:nvPr>
            <p:ph type="body" sz="quarter" idx="13"/>
          </p:nvPr>
        </p:nvSpPr>
        <p:spPr>
          <a:xfrm>
            <a:off x="281353" y="2779371"/>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F98033FF-DF56-E5DA-7F48-E3D74AA228F7}"/>
              </a:ext>
            </a:extLst>
          </p:cNvPr>
          <p:cNvSpPr>
            <a:spLocks noGrp="1"/>
          </p:cNvSpPr>
          <p:nvPr>
            <p:ph type="body" sz="quarter" idx="16"/>
          </p:nvPr>
        </p:nvSpPr>
        <p:spPr>
          <a:xfrm>
            <a:off x="281353" y="3707040"/>
            <a:ext cx="5029200" cy="2057400"/>
          </a:xfrm>
        </p:spPr>
        <p:txBody>
          <a:bodyPr/>
          <a:lstStyle/>
          <a:p>
            <a:r>
              <a:rPr lang="en-US" dirty="0"/>
              <a:t>The Packages Section displays various travel packages offered by the company, each with detailed information about destinations, itineraries, and inclusions. Users can explore, select, and customize their preferred travel packages.</a:t>
            </a:r>
          </a:p>
        </p:txBody>
      </p:sp>
      <p:sp>
        <p:nvSpPr>
          <p:cNvPr id="6" name="Text Placeholder 5">
            <a:extLst>
              <a:ext uri="{FF2B5EF4-FFF2-40B4-BE49-F238E27FC236}">
                <a16:creationId xmlns:a16="http://schemas.microsoft.com/office/drawing/2014/main" id="{7D2B25A5-469B-465A-5E99-1CFE1E5FA3B9}"/>
              </a:ext>
            </a:extLst>
          </p:cNvPr>
          <p:cNvSpPr>
            <a:spLocks noGrp="1"/>
          </p:cNvSpPr>
          <p:nvPr>
            <p:ph type="body" sz="quarter" idx="20"/>
          </p:nvPr>
        </p:nvSpPr>
        <p:spPr/>
        <p:txBody>
          <a:bodyPr/>
          <a:lstStyle/>
          <a:p>
            <a:r>
              <a:rPr lang="en-US"/>
              <a:t>Photos provided by Pexels</a:t>
            </a:r>
          </a:p>
        </p:txBody>
      </p:sp>
      <p:pic>
        <p:nvPicPr>
          <p:cNvPr id="7" name="Picture 6" descr="A person standing in front of a mountain&#10;&#10;Description automatically generated">
            <a:extLst>
              <a:ext uri="{FF2B5EF4-FFF2-40B4-BE49-F238E27FC236}">
                <a16:creationId xmlns:a16="http://schemas.microsoft.com/office/drawing/2014/main" id="{5D99F135-BEE6-28EF-2390-F7BFF8CDCA12}"/>
              </a:ext>
            </a:extLst>
          </p:cNvPr>
          <p:cNvPicPr>
            <a:picLocks noChangeAspect="1"/>
          </p:cNvPicPr>
          <p:nvPr/>
        </p:nvPicPr>
        <p:blipFill>
          <a:blip r:embed="rId2"/>
          <a:stretch>
            <a:fillRect/>
          </a:stretch>
        </p:blipFill>
        <p:spPr>
          <a:xfrm>
            <a:off x="5310553" y="155713"/>
            <a:ext cx="6568613" cy="318600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FAD9EAD9-4B83-A7B1-C686-C5B7D8F0490B}"/>
              </a:ext>
            </a:extLst>
          </p:cNvPr>
          <p:cNvPicPr>
            <a:picLocks noChangeAspect="1"/>
          </p:cNvPicPr>
          <p:nvPr/>
        </p:nvPicPr>
        <p:blipFill>
          <a:blip r:embed="rId3"/>
          <a:stretch>
            <a:fillRect/>
          </a:stretch>
        </p:blipFill>
        <p:spPr>
          <a:xfrm>
            <a:off x="5310553" y="3516288"/>
            <a:ext cx="6603423" cy="3246527"/>
          </a:xfrm>
          <a:prstGeom prst="rect">
            <a:avLst/>
          </a:prstGeom>
        </p:spPr>
      </p:pic>
    </p:spTree>
    <p:extLst>
      <p:ext uri="{BB962C8B-B14F-4D97-AF65-F5344CB8AC3E}">
        <p14:creationId xmlns:p14="http://schemas.microsoft.com/office/powerpoint/2010/main" val="128151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01B-7948-AF33-3291-C3F4987307BD}"/>
              </a:ext>
            </a:extLst>
          </p:cNvPr>
          <p:cNvSpPr>
            <a:spLocks noGrp="1"/>
          </p:cNvSpPr>
          <p:nvPr>
            <p:ph type="title"/>
          </p:nvPr>
        </p:nvSpPr>
        <p:spPr>
          <a:xfrm>
            <a:off x="363413" y="1269317"/>
            <a:ext cx="6678385" cy="1325563"/>
          </a:xfrm>
        </p:spPr>
        <p:txBody>
          <a:bodyPr/>
          <a:lstStyle/>
          <a:p>
            <a:r>
              <a:rPr lang="en-US" dirty="0"/>
              <a:t>Packages </a:t>
            </a:r>
            <a:br>
              <a:rPr lang="en-US" dirty="0"/>
            </a:br>
            <a:r>
              <a:rPr lang="en-US" dirty="0"/>
              <a:t>Section</a:t>
            </a:r>
          </a:p>
        </p:txBody>
      </p:sp>
      <p:pic>
        <p:nvPicPr>
          <p:cNvPr id="11" name="Picture 10" descr="A screenshot of a web page&#10;&#10;Description automatically generated">
            <a:extLst>
              <a:ext uri="{FF2B5EF4-FFF2-40B4-BE49-F238E27FC236}">
                <a16:creationId xmlns:a16="http://schemas.microsoft.com/office/drawing/2014/main" id="{D890ABA9-427C-1C1B-5B09-F9257ED855FA}"/>
              </a:ext>
            </a:extLst>
          </p:cNvPr>
          <p:cNvPicPr>
            <a:picLocks noChangeAspect="1"/>
          </p:cNvPicPr>
          <p:nvPr/>
        </p:nvPicPr>
        <p:blipFill>
          <a:blip r:embed="rId2"/>
          <a:stretch>
            <a:fillRect/>
          </a:stretch>
        </p:blipFill>
        <p:spPr>
          <a:xfrm>
            <a:off x="3702606" y="1498440"/>
            <a:ext cx="9169331" cy="4417200"/>
          </a:xfrm>
          <a:prstGeom prst="rect">
            <a:avLst/>
          </a:prstGeom>
        </p:spPr>
      </p:pic>
      <p:sp>
        <p:nvSpPr>
          <p:cNvPr id="3" name="Text Placeholder 2">
            <a:extLst>
              <a:ext uri="{FF2B5EF4-FFF2-40B4-BE49-F238E27FC236}">
                <a16:creationId xmlns:a16="http://schemas.microsoft.com/office/drawing/2014/main" id="{502C4337-E38B-D47E-6319-EF2C8668B042}"/>
              </a:ext>
            </a:extLst>
          </p:cNvPr>
          <p:cNvSpPr>
            <a:spLocks noGrp="1"/>
          </p:cNvSpPr>
          <p:nvPr>
            <p:ph type="body" sz="quarter" idx="13"/>
          </p:nvPr>
        </p:nvSpPr>
        <p:spPr>
          <a:xfrm>
            <a:off x="281353" y="2779371"/>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F98033FF-DF56-E5DA-7F48-E3D74AA228F7}"/>
              </a:ext>
            </a:extLst>
          </p:cNvPr>
          <p:cNvSpPr>
            <a:spLocks noGrp="1"/>
          </p:cNvSpPr>
          <p:nvPr>
            <p:ph type="body" sz="quarter" idx="16"/>
          </p:nvPr>
        </p:nvSpPr>
        <p:spPr>
          <a:xfrm>
            <a:off x="281353" y="3707040"/>
            <a:ext cx="5029200" cy="2057400"/>
          </a:xfrm>
        </p:spPr>
        <p:txBody>
          <a:bodyPr/>
          <a:lstStyle/>
          <a:p>
            <a:r>
              <a:rPr lang="en-US" dirty="0"/>
              <a:t>The Packages Section displays various travel packages offered by the company, each with detailed information about destinations, itineraries, and inclusions. Users can explore, select, and customize their preferred travel packages.</a:t>
            </a:r>
          </a:p>
        </p:txBody>
      </p:sp>
      <p:sp>
        <p:nvSpPr>
          <p:cNvPr id="6" name="Text Placeholder 5">
            <a:extLst>
              <a:ext uri="{FF2B5EF4-FFF2-40B4-BE49-F238E27FC236}">
                <a16:creationId xmlns:a16="http://schemas.microsoft.com/office/drawing/2014/main" id="{7D2B25A5-469B-465A-5E99-1CFE1E5FA3B9}"/>
              </a:ext>
            </a:extLst>
          </p:cNvPr>
          <p:cNvSpPr>
            <a:spLocks noGrp="1"/>
          </p:cNvSpPr>
          <p:nvPr>
            <p:ph type="body" sz="quarter" idx="20"/>
          </p:nvPr>
        </p:nvSpPr>
        <p:spPr/>
        <p:txBody>
          <a:bodyPr/>
          <a:lstStyle/>
          <a:p>
            <a:r>
              <a:rPr lang="en-US"/>
              <a:t>Photos provided by Pexels</a:t>
            </a:r>
          </a:p>
        </p:txBody>
      </p:sp>
    </p:spTree>
    <p:extLst>
      <p:ext uri="{BB962C8B-B14F-4D97-AF65-F5344CB8AC3E}">
        <p14:creationId xmlns:p14="http://schemas.microsoft.com/office/powerpoint/2010/main" val="3339810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01B-7948-AF33-3291-C3F4987307BD}"/>
              </a:ext>
            </a:extLst>
          </p:cNvPr>
          <p:cNvSpPr>
            <a:spLocks noGrp="1"/>
          </p:cNvSpPr>
          <p:nvPr>
            <p:ph type="title"/>
          </p:nvPr>
        </p:nvSpPr>
        <p:spPr>
          <a:xfrm>
            <a:off x="363415" y="1269317"/>
            <a:ext cx="6678385" cy="1325563"/>
          </a:xfrm>
        </p:spPr>
        <p:txBody>
          <a:bodyPr/>
          <a:lstStyle/>
          <a:p>
            <a:r>
              <a:rPr lang="en-US" dirty="0"/>
              <a:t>Activity </a:t>
            </a:r>
            <a:br>
              <a:rPr lang="en-US" dirty="0"/>
            </a:br>
            <a:r>
              <a:rPr lang="en-US" dirty="0"/>
              <a:t>Section</a:t>
            </a:r>
          </a:p>
        </p:txBody>
      </p:sp>
      <p:sp>
        <p:nvSpPr>
          <p:cNvPr id="3" name="Text Placeholder 2">
            <a:extLst>
              <a:ext uri="{FF2B5EF4-FFF2-40B4-BE49-F238E27FC236}">
                <a16:creationId xmlns:a16="http://schemas.microsoft.com/office/drawing/2014/main" id="{502C4337-E38B-D47E-6319-EF2C8668B042}"/>
              </a:ext>
            </a:extLst>
          </p:cNvPr>
          <p:cNvSpPr>
            <a:spLocks noGrp="1"/>
          </p:cNvSpPr>
          <p:nvPr>
            <p:ph type="body" sz="quarter" idx="13"/>
          </p:nvPr>
        </p:nvSpPr>
        <p:spPr>
          <a:xfrm>
            <a:off x="281353" y="4144849"/>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F98033FF-DF56-E5DA-7F48-E3D74AA228F7}"/>
              </a:ext>
            </a:extLst>
          </p:cNvPr>
          <p:cNvSpPr>
            <a:spLocks noGrp="1"/>
          </p:cNvSpPr>
          <p:nvPr>
            <p:ph type="body" sz="quarter" idx="16"/>
          </p:nvPr>
        </p:nvSpPr>
        <p:spPr>
          <a:xfrm>
            <a:off x="281353" y="5111349"/>
            <a:ext cx="5029200" cy="2057400"/>
          </a:xfrm>
        </p:spPr>
        <p:txBody>
          <a:bodyPr/>
          <a:lstStyle/>
          <a:p>
            <a:r>
              <a:rPr lang="en-US" dirty="0"/>
              <a:t>The Activity Section displays various travel packages offered by the company, each with detailed information about destinations, itineraries, and inclusions. Users can explore, select, and customize their preferred travel packages.</a:t>
            </a:r>
          </a:p>
        </p:txBody>
      </p:sp>
      <p:sp>
        <p:nvSpPr>
          <p:cNvPr id="6" name="Text Placeholder 5">
            <a:extLst>
              <a:ext uri="{FF2B5EF4-FFF2-40B4-BE49-F238E27FC236}">
                <a16:creationId xmlns:a16="http://schemas.microsoft.com/office/drawing/2014/main" id="{7D2B25A5-469B-465A-5E99-1CFE1E5FA3B9}"/>
              </a:ext>
            </a:extLst>
          </p:cNvPr>
          <p:cNvSpPr>
            <a:spLocks noGrp="1"/>
          </p:cNvSpPr>
          <p:nvPr>
            <p:ph type="body" sz="quarter" idx="20"/>
          </p:nvPr>
        </p:nvSpPr>
        <p:spPr/>
        <p:txBody>
          <a:bodyPr/>
          <a:lstStyle/>
          <a:p>
            <a:r>
              <a:rPr lang="en-US"/>
              <a:t>Photos provided by Pexels</a:t>
            </a:r>
          </a:p>
        </p:txBody>
      </p:sp>
      <p:pic>
        <p:nvPicPr>
          <p:cNvPr id="7" name="Picture 6" descr="A screenshot of a website&#10;&#10;Description automatically generated">
            <a:extLst>
              <a:ext uri="{FF2B5EF4-FFF2-40B4-BE49-F238E27FC236}">
                <a16:creationId xmlns:a16="http://schemas.microsoft.com/office/drawing/2014/main" id="{18130245-1601-B7D4-98A4-79433A9D3210}"/>
              </a:ext>
            </a:extLst>
          </p:cNvPr>
          <p:cNvPicPr>
            <a:picLocks noChangeAspect="1"/>
          </p:cNvPicPr>
          <p:nvPr/>
        </p:nvPicPr>
        <p:blipFill>
          <a:blip r:embed="rId2"/>
          <a:stretch>
            <a:fillRect/>
          </a:stretch>
        </p:blipFill>
        <p:spPr>
          <a:xfrm>
            <a:off x="2732184" y="207236"/>
            <a:ext cx="9874520" cy="4769326"/>
          </a:xfrm>
          <a:prstGeom prst="rect">
            <a:avLst/>
          </a:prstGeom>
        </p:spPr>
      </p:pic>
    </p:spTree>
    <p:extLst>
      <p:ext uri="{BB962C8B-B14F-4D97-AF65-F5344CB8AC3E}">
        <p14:creationId xmlns:p14="http://schemas.microsoft.com/office/powerpoint/2010/main" val="282580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01B-7948-AF33-3291-C3F4987307BD}"/>
              </a:ext>
            </a:extLst>
          </p:cNvPr>
          <p:cNvSpPr>
            <a:spLocks noGrp="1"/>
          </p:cNvSpPr>
          <p:nvPr>
            <p:ph type="title"/>
          </p:nvPr>
        </p:nvSpPr>
        <p:spPr>
          <a:xfrm>
            <a:off x="363415" y="1269317"/>
            <a:ext cx="6678385" cy="1325563"/>
          </a:xfrm>
        </p:spPr>
        <p:txBody>
          <a:bodyPr/>
          <a:lstStyle/>
          <a:p>
            <a:r>
              <a:rPr lang="en-US" dirty="0"/>
              <a:t>Activity </a:t>
            </a:r>
            <a:br>
              <a:rPr lang="en-US" dirty="0"/>
            </a:br>
            <a:r>
              <a:rPr lang="en-US" dirty="0"/>
              <a:t>Section</a:t>
            </a:r>
          </a:p>
        </p:txBody>
      </p:sp>
      <p:sp>
        <p:nvSpPr>
          <p:cNvPr id="3" name="Text Placeholder 2">
            <a:extLst>
              <a:ext uri="{FF2B5EF4-FFF2-40B4-BE49-F238E27FC236}">
                <a16:creationId xmlns:a16="http://schemas.microsoft.com/office/drawing/2014/main" id="{502C4337-E38B-D47E-6319-EF2C8668B042}"/>
              </a:ext>
            </a:extLst>
          </p:cNvPr>
          <p:cNvSpPr>
            <a:spLocks noGrp="1"/>
          </p:cNvSpPr>
          <p:nvPr>
            <p:ph type="body" sz="quarter" idx="13"/>
          </p:nvPr>
        </p:nvSpPr>
        <p:spPr>
          <a:xfrm>
            <a:off x="281353" y="3547811"/>
            <a:ext cx="5029201" cy="743178"/>
          </a:xfrm>
        </p:spPr>
        <p:txBody>
          <a:bodyPr/>
          <a:lstStyle/>
          <a:p>
            <a:r>
              <a:rPr lang="en-US" dirty="0"/>
              <a:t>Description</a:t>
            </a:r>
          </a:p>
        </p:txBody>
      </p:sp>
      <p:pic>
        <p:nvPicPr>
          <p:cNvPr id="8" name="Picture 7" descr="A screenshot of a login page&#10;&#10;Description automatically generated">
            <a:extLst>
              <a:ext uri="{FF2B5EF4-FFF2-40B4-BE49-F238E27FC236}">
                <a16:creationId xmlns:a16="http://schemas.microsoft.com/office/drawing/2014/main" id="{E83E4EA6-7960-F66A-5B55-F7CF175E6D74}"/>
              </a:ext>
            </a:extLst>
          </p:cNvPr>
          <p:cNvPicPr>
            <a:picLocks noChangeAspect="1"/>
          </p:cNvPicPr>
          <p:nvPr/>
        </p:nvPicPr>
        <p:blipFill>
          <a:blip r:embed="rId2"/>
          <a:stretch>
            <a:fillRect/>
          </a:stretch>
        </p:blipFill>
        <p:spPr>
          <a:xfrm>
            <a:off x="4759286" y="3429000"/>
            <a:ext cx="7772400" cy="3754016"/>
          </a:xfrm>
          <a:prstGeom prst="rect">
            <a:avLst/>
          </a:prstGeom>
        </p:spPr>
      </p:pic>
      <p:sp>
        <p:nvSpPr>
          <p:cNvPr id="4" name="Text Placeholder 3">
            <a:extLst>
              <a:ext uri="{FF2B5EF4-FFF2-40B4-BE49-F238E27FC236}">
                <a16:creationId xmlns:a16="http://schemas.microsoft.com/office/drawing/2014/main" id="{F98033FF-DF56-E5DA-7F48-E3D74AA228F7}"/>
              </a:ext>
            </a:extLst>
          </p:cNvPr>
          <p:cNvSpPr>
            <a:spLocks noGrp="1"/>
          </p:cNvSpPr>
          <p:nvPr>
            <p:ph type="body" sz="quarter" idx="16"/>
          </p:nvPr>
        </p:nvSpPr>
        <p:spPr>
          <a:xfrm>
            <a:off x="281353" y="4516438"/>
            <a:ext cx="5029200" cy="2057400"/>
          </a:xfrm>
        </p:spPr>
        <p:txBody>
          <a:bodyPr/>
          <a:lstStyle/>
          <a:p>
            <a:r>
              <a:rPr lang="en-US" dirty="0"/>
              <a:t>The Activity Section displays various travel packages offered by the company, each with detailed information about destinations, itineraries, and inclusions. Users can explore, select, and customize their preferred travel packages.</a:t>
            </a:r>
          </a:p>
        </p:txBody>
      </p:sp>
      <p:sp>
        <p:nvSpPr>
          <p:cNvPr id="6" name="Text Placeholder 5">
            <a:extLst>
              <a:ext uri="{FF2B5EF4-FFF2-40B4-BE49-F238E27FC236}">
                <a16:creationId xmlns:a16="http://schemas.microsoft.com/office/drawing/2014/main" id="{7D2B25A5-469B-465A-5E99-1CFE1E5FA3B9}"/>
              </a:ext>
            </a:extLst>
          </p:cNvPr>
          <p:cNvSpPr>
            <a:spLocks noGrp="1"/>
          </p:cNvSpPr>
          <p:nvPr>
            <p:ph type="body" sz="quarter" idx="20"/>
          </p:nvPr>
        </p:nvSpPr>
        <p:spPr/>
        <p:txBody>
          <a:bodyPr/>
          <a:lstStyle/>
          <a:p>
            <a:r>
              <a:rPr lang="en-US"/>
              <a:t>Photos provided by Pexels</a:t>
            </a:r>
          </a:p>
        </p:txBody>
      </p:sp>
      <p:pic>
        <p:nvPicPr>
          <p:cNvPr id="10" name="Picture 9" descr="A screenshot of a website&#10;&#10;Description automatically generated">
            <a:extLst>
              <a:ext uri="{FF2B5EF4-FFF2-40B4-BE49-F238E27FC236}">
                <a16:creationId xmlns:a16="http://schemas.microsoft.com/office/drawing/2014/main" id="{89029A36-3FC5-5B0F-A3E8-559FAF9A8581}"/>
              </a:ext>
            </a:extLst>
          </p:cNvPr>
          <p:cNvPicPr>
            <a:picLocks noChangeAspect="1"/>
          </p:cNvPicPr>
          <p:nvPr/>
        </p:nvPicPr>
        <p:blipFill>
          <a:blip r:embed="rId3"/>
          <a:stretch>
            <a:fillRect/>
          </a:stretch>
        </p:blipFill>
        <p:spPr>
          <a:xfrm>
            <a:off x="4086967" y="155900"/>
            <a:ext cx="7766899" cy="3751360"/>
          </a:xfrm>
          <a:prstGeom prst="rect">
            <a:avLst/>
          </a:prstGeom>
        </p:spPr>
      </p:pic>
    </p:spTree>
    <p:extLst>
      <p:ext uri="{BB962C8B-B14F-4D97-AF65-F5344CB8AC3E}">
        <p14:creationId xmlns:p14="http://schemas.microsoft.com/office/powerpoint/2010/main" val="232065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7E9A-4183-9E17-8EC1-A6ED5AAFABFB}"/>
              </a:ext>
            </a:extLst>
          </p:cNvPr>
          <p:cNvSpPr>
            <a:spLocks noGrp="1"/>
          </p:cNvSpPr>
          <p:nvPr>
            <p:ph type="title"/>
          </p:nvPr>
        </p:nvSpPr>
        <p:spPr/>
        <p:txBody>
          <a:bodyPr/>
          <a:lstStyle/>
          <a:p>
            <a:r>
              <a:rPr lang="en-US" dirty="0"/>
              <a:t>Shop </a:t>
            </a:r>
            <a:br>
              <a:rPr lang="en-US" dirty="0"/>
            </a:br>
            <a:r>
              <a:rPr lang="en-US" dirty="0"/>
              <a:t>Section</a:t>
            </a:r>
          </a:p>
        </p:txBody>
      </p:sp>
      <p:sp>
        <p:nvSpPr>
          <p:cNvPr id="3" name="Text Placeholder 2">
            <a:extLst>
              <a:ext uri="{FF2B5EF4-FFF2-40B4-BE49-F238E27FC236}">
                <a16:creationId xmlns:a16="http://schemas.microsoft.com/office/drawing/2014/main" id="{2270D99B-BAB2-02EC-6C2F-6ECDB2FBCB37}"/>
              </a:ext>
            </a:extLst>
          </p:cNvPr>
          <p:cNvSpPr>
            <a:spLocks noGrp="1"/>
          </p:cNvSpPr>
          <p:nvPr>
            <p:ph type="body" sz="quarter" idx="13"/>
          </p:nvPr>
        </p:nvSpPr>
        <p:spPr>
          <a:xfrm>
            <a:off x="597877" y="3506929"/>
            <a:ext cx="5029201" cy="743178"/>
          </a:xfrm>
        </p:spPr>
        <p:txBody>
          <a:bodyPr/>
          <a:lstStyle/>
          <a:p>
            <a:r>
              <a:rPr lang="en-US" dirty="0"/>
              <a:t>Description</a:t>
            </a:r>
          </a:p>
        </p:txBody>
      </p:sp>
      <p:sp>
        <p:nvSpPr>
          <p:cNvPr id="4" name="Text Placeholder 3">
            <a:extLst>
              <a:ext uri="{FF2B5EF4-FFF2-40B4-BE49-F238E27FC236}">
                <a16:creationId xmlns:a16="http://schemas.microsoft.com/office/drawing/2014/main" id="{1918BDD4-BDCB-5156-B54B-C178FC8AD58D}"/>
              </a:ext>
            </a:extLst>
          </p:cNvPr>
          <p:cNvSpPr>
            <a:spLocks noGrp="1"/>
          </p:cNvSpPr>
          <p:nvPr>
            <p:ph type="body" sz="quarter" idx="16"/>
          </p:nvPr>
        </p:nvSpPr>
        <p:spPr>
          <a:xfrm>
            <a:off x="597877" y="4516438"/>
            <a:ext cx="5029200" cy="2057400"/>
          </a:xfrm>
        </p:spPr>
        <p:txBody>
          <a:bodyPr/>
          <a:lstStyle/>
          <a:p>
            <a:r>
              <a:rPr lang="en-US" dirty="0"/>
              <a:t>The Shop Section provides a platform for users to purchase travel essentials such as luggage, clothing, and accessories. It offers a convenient and integrated e-commerce experience for travelers to acquire necessary items for their trips.</a:t>
            </a:r>
          </a:p>
        </p:txBody>
      </p:sp>
      <p:sp>
        <p:nvSpPr>
          <p:cNvPr id="6" name="Text Placeholder 5">
            <a:extLst>
              <a:ext uri="{FF2B5EF4-FFF2-40B4-BE49-F238E27FC236}">
                <a16:creationId xmlns:a16="http://schemas.microsoft.com/office/drawing/2014/main" id="{F672FE80-CB9C-7490-598E-2D9089D5B867}"/>
              </a:ext>
            </a:extLst>
          </p:cNvPr>
          <p:cNvSpPr>
            <a:spLocks noGrp="1"/>
          </p:cNvSpPr>
          <p:nvPr>
            <p:ph type="body" sz="quarter" idx="20"/>
          </p:nvPr>
        </p:nvSpPr>
        <p:spPr/>
        <p:txBody>
          <a:bodyPr/>
          <a:lstStyle/>
          <a:p>
            <a:r>
              <a:rPr lang="en-US"/>
              <a:t>Photos provided by Pexels</a:t>
            </a:r>
          </a:p>
        </p:txBody>
      </p:sp>
      <p:pic>
        <p:nvPicPr>
          <p:cNvPr id="11" name="Picture 10" descr="A dog and knife with text&#10;&#10;Description automatically generated">
            <a:extLst>
              <a:ext uri="{FF2B5EF4-FFF2-40B4-BE49-F238E27FC236}">
                <a16:creationId xmlns:a16="http://schemas.microsoft.com/office/drawing/2014/main" id="{28F2466A-C7F0-9663-14FB-5DFCD71DA3FA}"/>
              </a:ext>
            </a:extLst>
          </p:cNvPr>
          <p:cNvPicPr>
            <a:picLocks noChangeAspect="1"/>
          </p:cNvPicPr>
          <p:nvPr/>
        </p:nvPicPr>
        <p:blipFill>
          <a:blip r:embed="rId2"/>
          <a:stretch>
            <a:fillRect/>
          </a:stretch>
        </p:blipFill>
        <p:spPr>
          <a:xfrm>
            <a:off x="3279920" y="720498"/>
            <a:ext cx="8912080" cy="3195010"/>
          </a:xfrm>
          <a:prstGeom prst="rect">
            <a:avLst/>
          </a:prstGeom>
        </p:spPr>
      </p:pic>
      <p:sp>
        <p:nvSpPr>
          <p:cNvPr id="12" name="TextBox 11">
            <a:extLst>
              <a:ext uri="{FF2B5EF4-FFF2-40B4-BE49-F238E27FC236}">
                <a16:creationId xmlns:a16="http://schemas.microsoft.com/office/drawing/2014/main" id="{3057BBB7-49D5-8486-9995-E1989285747B}"/>
              </a:ext>
            </a:extLst>
          </p:cNvPr>
          <p:cNvSpPr txBox="1"/>
          <p:nvPr/>
        </p:nvSpPr>
        <p:spPr>
          <a:xfrm>
            <a:off x="597877" y="5768170"/>
            <a:ext cx="4079631" cy="369332"/>
          </a:xfrm>
          <a:prstGeom prst="rect">
            <a:avLst/>
          </a:prstGeom>
          <a:noFill/>
        </p:spPr>
        <p:txBody>
          <a:bodyPr wrap="square" rtlCol="0">
            <a:spAutoFit/>
          </a:bodyPr>
          <a:lstStyle/>
          <a:p>
            <a:r>
              <a:rPr lang="en-US" dirty="0"/>
              <a:t>used swiper.js Library </a:t>
            </a:r>
          </a:p>
        </p:txBody>
      </p:sp>
    </p:spTree>
    <p:extLst>
      <p:ext uri="{BB962C8B-B14F-4D97-AF65-F5344CB8AC3E}">
        <p14:creationId xmlns:p14="http://schemas.microsoft.com/office/powerpoint/2010/main" val="2294452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BDE4B1E-E73E-CD45-B1E9-01CA2C61CBD0}">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7849724-C4CD-EA48-B929-DA5E1F62A2F9}">
  <we:reference id="wa200003964" version="1.0.0.0" store="en-GB"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4181</TotalTime>
  <Words>589</Words>
  <Application>Microsoft Macintosh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Aptos</vt:lpstr>
      <vt:lpstr>Aptos Display</vt:lpstr>
      <vt:lpstr>Arial</vt:lpstr>
      <vt:lpstr>Calibri</vt:lpstr>
      <vt:lpstr>Poppins</vt:lpstr>
      <vt:lpstr>Office Theme</vt:lpstr>
      <vt:lpstr>1_Office Theme</vt:lpstr>
      <vt:lpstr>Travel Website Project Presentation</vt:lpstr>
      <vt:lpstr>Introduction</vt:lpstr>
      <vt:lpstr>About Page</vt:lpstr>
      <vt:lpstr>Packages Section</vt:lpstr>
      <vt:lpstr>Packages  Section</vt:lpstr>
      <vt:lpstr>Packages  Section</vt:lpstr>
      <vt:lpstr>Activity  Section</vt:lpstr>
      <vt:lpstr>Activity  Section</vt:lpstr>
      <vt:lpstr>Shop  Section</vt:lpstr>
      <vt:lpstr>Blog  Section</vt:lpstr>
      <vt:lpstr>Review</vt:lpstr>
      <vt:lpstr>Registration and Login Page</vt:lpstr>
      <vt:lpstr>Footer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Website Project Presentation</dc:title>
  <dc:creator>TIRTHARAJ BARMA</dc:creator>
  <cp:lastModifiedBy>TIRTHARAJ BARMA</cp:lastModifiedBy>
  <cp:revision>1</cp:revision>
  <dcterms:created xsi:type="dcterms:W3CDTF">2024-04-22T18:12:45Z</dcterms:created>
  <dcterms:modified xsi:type="dcterms:W3CDTF">2024-04-25T15:54:44Z</dcterms:modified>
</cp:coreProperties>
</file>